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5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4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3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7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3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6B99-0DCE-4814-ACAE-3695882029F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F17F-AA85-4981-B46D-DEAB9E3C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/>
              <a:t>Forces in the Earth’s Crust</a:t>
            </a:r>
            <a:br>
              <a:rPr lang="en-US" dirty="0"/>
            </a:br>
            <a:r>
              <a:rPr lang="en-US" dirty="0"/>
              <a:t>Earth </a:t>
            </a:r>
            <a:r>
              <a:rPr lang="en-US" dirty="0" err="1"/>
              <a:t>Comm</a:t>
            </a:r>
            <a:r>
              <a:rPr lang="en-US" dirty="0"/>
              <a:t>: Understanding Your Environment, pages 43-47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Earth and Space Science</a:t>
            </a:r>
            <a:endParaRPr lang="en-US" dirty="0"/>
          </a:p>
        </p:txBody>
      </p:sp>
      <p:pic>
        <p:nvPicPr>
          <p:cNvPr id="4" name="Picture 5" descr="igneous r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4114800" cy="308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6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Temperature plays a key role as to what type of deformation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/>
              <a:t>temperature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rocks tend to deform by changing in shape </a:t>
            </a:r>
            <a:r>
              <a:rPr lang="en-US" dirty="0" smtClean="0"/>
              <a:t>continuously </a:t>
            </a:r>
            <a:r>
              <a:rPr lang="en-US" dirty="0"/>
              <a:t>instead of breaking</a:t>
            </a:r>
          </a:p>
          <a:p>
            <a:r>
              <a:rPr lang="en-US" dirty="0" smtClean="0"/>
              <a:t>Generally </a:t>
            </a:r>
            <a:r>
              <a:rPr lang="en-US" dirty="0"/>
              <a:t>the rocks in the lower crust are warmer in temperature</a:t>
            </a:r>
          </a:p>
        </p:txBody>
      </p:sp>
    </p:spTree>
    <p:extLst>
      <p:ext uri="{BB962C8B-B14F-4D97-AF65-F5344CB8AC3E}">
        <p14:creationId xmlns:p14="http://schemas.microsoft.com/office/powerpoint/2010/main" val="313875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Folding </a:t>
            </a:r>
            <a:r>
              <a:rPr lang="en-US" dirty="0"/>
              <a:t>is an example of how rocks can change their shape continuously </a:t>
            </a:r>
            <a:r>
              <a:rPr lang="en-US" dirty="0" smtClean="0"/>
              <a:t>without breaking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</a:t>
            </a:r>
            <a:r>
              <a:rPr lang="en-US" dirty="0"/>
              <a:t>of deformation plays a key </a:t>
            </a: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if force builds up slowly = folding is more likely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if force builds up quickly = faulting is more likely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62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crack in the lithosphere which can allow rock bodies to move past each other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can be caused by shear forces, compressional forces, and/or tensional forces </a:t>
            </a:r>
            <a:r>
              <a:rPr lang="en-US" dirty="0" smtClean="0"/>
              <a:t>or a </a:t>
            </a:r>
            <a:r>
              <a:rPr lang="en-US" dirty="0"/>
              <a:t>combination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49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bend in a layer of rock, usually due </a:t>
            </a:r>
            <a:r>
              <a:rPr lang="en-US" dirty="0" smtClean="0"/>
              <a:t>to deformation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usually caused by compressional forces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very common in layered rocks such </a:t>
            </a:r>
            <a:r>
              <a:rPr lang="en-US" dirty="0" smtClean="0"/>
              <a:t>as sedimentary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03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 These processes occur over long periods of time and cannot be directly observed in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7" y="533400"/>
            <a:ext cx="6945745" cy="46276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2" y="32327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I.</a:t>
            </a:r>
            <a:r>
              <a:rPr lang="en-US" b="1" u="sng" dirty="0"/>
              <a:t> Forces in the Earth’s </a:t>
            </a:r>
            <a:r>
              <a:rPr lang="en-US" b="1" u="sng" dirty="0" smtClean="0"/>
              <a:t>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Natural </a:t>
            </a:r>
            <a:r>
              <a:rPr lang="en-US" dirty="0">
                <a:solidFill>
                  <a:srgbClr val="FF0000"/>
                </a:solidFill>
              </a:rPr>
              <a:t>forces fold, tilt, and move rock layers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These actions are called deformation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olidFill>
                  <a:srgbClr val="FF0000"/>
                </a:solidFill>
              </a:rPr>
              <a:t> Can </a:t>
            </a:r>
            <a:r>
              <a:rPr lang="en-US" dirty="0">
                <a:solidFill>
                  <a:srgbClr val="FF0000"/>
                </a:solidFill>
              </a:rPr>
              <a:t>cause layers of rock to be folded, break,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and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three types of forces that can deform </a:t>
            </a:r>
            <a:r>
              <a:rPr lang="en-US" dirty="0" smtClean="0"/>
              <a:t>rocks.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757138" cy="4114800"/>
          </a:xfrm>
        </p:spPr>
      </p:pic>
    </p:spTree>
    <p:extLst>
      <p:ext uri="{BB962C8B-B14F-4D97-AF65-F5344CB8AC3E}">
        <p14:creationId xmlns:p14="http://schemas.microsoft.com/office/powerpoint/2010/main" val="212191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Tensional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– Forces </a:t>
            </a:r>
            <a:r>
              <a:rPr lang="en-US" dirty="0"/>
              <a:t>which stretch / pull parts of the rock in opposite directions</a:t>
            </a:r>
          </a:p>
        </p:txBody>
      </p:sp>
      <p:pic>
        <p:nvPicPr>
          <p:cNvPr id="5" name="Picture 9" descr="stre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4375850" cy="252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8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Compressional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– Forces </a:t>
            </a:r>
            <a:r>
              <a:rPr lang="en-US" dirty="0"/>
              <a:t>that squeeze together parts of the rock</a:t>
            </a:r>
          </a:p>
        </p:txBody>
      </p:sp>
      <p:pic>
        <p:nvPicPr>
          <p:cNvPr id="4" name="Picture 7" descr="anti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3810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0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Shear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– Forces </a:t>
            </a:r>
            <a:r>
              <a:rPr lang="en-US" dirty="0"/>
              <a:t>that try to cause materials to slide </a:t>
            </a:r>
            <a:r>
              <a:rPr lang="en-US" dirty="0" smtClean="0"/>
              <a:t>past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each </a:t>
            </a:r>
            <a:r>
              <a:rPr lang="en-US" dirty="0"/>
              <a:t>other</a:t>
            </a:r>
          </a:p>
        </p:txBody>
      </p:sp>
      <p:pic>
        <p:nvPicPr>
          <p:cNvPr id="4" name="Picture 5" descr="stres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8" y="2895600"/>
            <a:ext cx="38512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63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can act alone or as a combination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* If </a:t>
            </a:r>
            <a:r>
              <a:rPr lang="en-US" dirty="0"/>
              <a:t>any of these forces are greater than the </a:t>
            </a:r>
            <a:r>
              <a:rPr lang="en-US" dirty="0" smtClean="0"/>
              <a:t>    material’s </a:t>
            </a:r>
            <a:r>
              <a:rPr lang="en-US" dirty="0"/>
              <a:t>strength, the material will deform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bend, break, stretch, compress, twist,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6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A. Folding and </a:t>
            </a:r>
            <a:r>
              <a:rPr lang="en-US" dirty="0" smtClean="0"/>
              <a:t>Faulting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0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Temperature </a:t>
            </a:r>
            <a:r>
              <a:rPr lang="en-US" dirty="0"/>
              <a:t>plays a key role as to what type of deformation occurs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/>
              <a:t>temperature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rocks are brittle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break </a:t>
            </a:r>
            <a:r>
              <a:rPr lang="en-US" dirty="0"/>
              <a:t>easily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/>
              <a:t>deform by fracturing / faulting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/>
              <a:t>generally the rocks in the upper crust </a:t>
            </a:r>
            <a:r>
              <a:rPr lang="en-US" dirty="0" smtClean="0"/>
              <a:t>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cooler </a:t>
            </a:r>
            <a:r>
              <a:rPr lang="en-US" dirty="0"/>
              <a:t>in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306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Forces in the Earth’s Crust Earth Comm: Understanding Your Environment, pages 43-47 </vt:lpstr>
      <vt:lpstr>I. Forces in the Earth’s Crust</vt:lpstr>
      <vt:lpstr>There are three types of forces that can deform rocks.</vt:lpstr>
      <vt:lpstr>1. Tensional forces</vt:lpstr>
      <vt:lpstr>2. Compressional forces</vt:lpstr>
      <vt:lpstr>3. Shear forces</vt:lpstr>
      <vt:lpstr>PowerPoint Presentation</vt:lpstr>
      <vt:lpstr>A. Folding and Faulting</vt:lpstr>
      <vt:lpstr> Temperature plays a key role as to what type of deformation occurs</vt:lpstr>
      <vt:lpstr> Temperature plays a key role as to what type of deformation occurs</vt:lpstr>
      <vt:lpstr>PowerPoint Presentation</vt:lpstr>
      <vt:lpstr>Speed of deformation plays a key role</vt:lpstr>
      <vt:lpstr>Fault</vt:lpstr>
      <vt:lpstr>Folding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in the Earth’s Crust Earth Comm: Understanding Your Environment, pages 43-47</dc:title>
  <dc:creator>Windows User</dc:creator>
  <cp:lastModifiedBy>Windows User</cp:lastModifiedBy>
  <cp:revision>7</cp:revision>
  <dcterms:created xsi:type="dcterms:W3CDTF">2012-10-22T16:35:42Z</dcterms:created>
  <dcterms:modified xsi:type="dcterms:W3CDTF">2012-10-23T12:52:11Z</dcterms:modified>
</cp:coreProperties>
</file>